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914400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8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9559" y="185928"/>
            <a:ext cx="8564880" cy="462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67677" y="2311400"/>
            <a:ext cx="8208644" cy="4010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2000" y="4191000"/>
            <a:ext cx="7752715" cy="76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7780" algn="ctr">
              <a:lnSpc>
                <a:spcPts val="3025"/>
              </a:lnSpc>
            </a:pPr>
            <a:r>
              <a:rPr sz="2800" b="1" spc="-10" dirty="0" err="1">
                <a:latin typeface="+mn-ea"/>
                <a:cs typeface="ＭＳ Ｐゴシック"/>
              </a:rPr>
              <a:t>演題発表</a:t>
            </a:r>
            <a:r>
              <a:rPr sz="2800" b="1" spc="-15" dirty="0" err="1">
                <a:latin typeface="+mn-ea"/>
                <a:cs typeface="ＭＳ Ｐゴシック"/>
              </a:rPr>
              <a:t>に</a:t>
            </a:r>
            <a:r>
              <a:rPr sz="2800" b="1" spc="-10" dirty="0" err="1">
                <a:latin typeface="+mn-ea"/>
                <a:cs typeface="ＭＳ Ｐゴシック"/>
              </a:rPr>
              <a:t>関連</a:t>
            </a:r>
            <a:r>
              <a:rPr sz="2800" b="1" spc="-15" dirty="0" err="1">
                <a:latin typeface="+mn-ea"/>
                <a:cs typeface="ＭＳ Ｐゴシック"/>
              </a:rPr>
              <a:t>し</a:t>
            </a:r>
            <a:r>
              <a:rPr sz="2800" b="1" dirty="0" err="1">
                <a:latin typeface="+mn-ea"/>
                <a:cs typeface="ＭＳ Ｐゴシック"/>
              </a:rPr>
              <a:t>、</a:t>
            </a:r>
            <a:r>
              <a:rPr sz="2800" b="1" spc="-10" dirty="0" err="1">
                <a:latin typeface="+mn-ea"/>
                <a:cs typeface="ＭＳ Ｐゴシック"/>
              </a:rPr>
              <a:t>開示</a:t>
            </a:r>
            <a:r>
              <a:rPr sz="2800" b="1" spc="-5" dirty="0" err="1">
                <a:latin typeface="+mn-ea"/>
                <a:cs typeface="ＭＳ Ｐゴシック"/>
              </a:rPr>
              <a:t>す</a:t>
            </a:r>
            <a:r>
              <a:rPr sz="2800" b="1" spc="-10" dirty="0" err="1">
                <a:latin typeface="+mn-ea"/>
                <a:cs typeface="ＭＳ Ｐゴシック"/>
              </a:rPr>
              <a:t>べ</a:t>
            </a:r>
            <a:r>
              <a:rPr sz="2800" b="1" spc="55" dirty="0" err="1">
                <a:latin typeface="+mn-ea"/>
                <a:cs typeface="ＭＳ Ｐゴシック"/>
              </a:rPr>
              <a:t>き</a:t>
            </a:r>
            <a:r>
              <a:rPr lang="en-US" altLang="ja-JP" sz="2800" b="1" spc="55" dirty="0" err="1">
                <a:latin typeface="+mn-ea"/>
                <a:cs typeface="ＭＳ Ｐゴシック"/>
              </a:rPr>
              <a:t>COI</a:t>
            </a:r>
            <a:r>
              <a:rPr sz="2800" b="1" spc="-10" dirty="0" err="1">
                <a:latin typeface="+mn-ea"/>
                <a:cs typeface="ＭＳ Ｐゴシック"/>
              </a:rPr>
              <a:t>関係</a:t>
            </a:r>
            <a:r>
              <a:rPr sz="2800" b="1" spc="-15" dirty="0" err="1">
                <a:latin typeface="+mn-ea"/>
                <a:cs typeface="ＭＳ Ｐゴシック"/>
              </a:rPr>
              <a:t>にあ</a:t>
            </a:r>
            <a:r>
              <a:rPr sz="2800" b="1" spc="-20" dirty="0" err="1">
                <a:latin typeface="+mn-ea"/>
                <a:cs typeface="ＭＳ Ｐゴシック"/>
              </a:rPr>
              <a:t>る</a:t>
            </a:r>
            <a:endParaRPr sz="2800" dirty="0">
              <a:latin typeface="+mn-ea"/>
              <a:cs typeface="ＭＳ Ｐゴシック"/>
            </a:endParaRPr>
          </a:p>
          <a:p>
            <a:pPr marL="354965">
              <a:lnSpc>
                <a:spcPts val="3025"/>
              </a:lnSpc>
            </a:pPr>
            <a:r>
              <a:rPr sz="2800" b="1" spc="-10" dirty="0" err="1">
                <a:latin typeface="+mn-ea"/>
                <a:cs typeface="ＭＳ Ｐゴシック"/>
              </a:rPr>
              <a:t>企業</a:t>
            </a:r>
            <a:r>
              <a:rPr sz="2800" b="1" spc="-15" dirty="0" err="1">
                <a:latin typeface="+mn-ea"/>
                <a:cs typeface="ＭＳ Ｐゴシック"/>
              </a:rPr>
              <a:t>な</a:t>
            </a:r>
            <a:r>
              <a:rPr sz="2800" b="1" dirty="0" err="1">
                <a:latin typeface="+mn-ea"/>
                <a:cs typeface="ＭＳ Ｐゴシック"/>
              </a:rPr>
              <a:t>ど</a:t>
            </a:r>
            <a:r>
              <a:rPr sz="2800" b="1" spc="-10" dirty="0" err="1">
                <a:latin typeface="+mn-ea"/>
                <a:cs typeface="ＭＳ Ｐゴシック"/>
              </a:rPr>
              <a:t>は</a:t>
            </a:r>
            <a:r>
              <a:rPr sz="2800" b="1" spc="-15" dirty="0" err="1">
                <a:latin typeface="+mn-ea"/>
                <a:cs typeface="ＭＳ Ｐゴシック"/>
              </a:rPr>
              <a:t>あ</a:t>
            </a:r>
            <a:r>
              <a:rPr sz="2800" b="1" dirty="0" err="1">
                <a:latin typeface="+mn-ea"/>
                <a:cs typeface="ＭＳ Ｐゴシック"/>
              </a:rPr>
              <a:t>り</a:t>
            </a:r>
            <a:r>
              <a:rPr sz="2800" b="1" spc="-5" dirty="0" err="1">
                <a:latin typeface="+mn-ea"/>
                <a:cs typeface="ＭＳ Ｐゴシック"/>
              </a:rPr>
              <a:t>ま</a:t>
            </a:r>
            <a:r>
              <a:rPr sz="2800" b="1" spc="-10" dirty="0" err="1">
                <a:latin typeface="+mn-ea"/>
                <a:cs typeface="ＭＳ Ｐゴシック"/>
              </a:rPr>
              <a:t>せん</a:t>
            </a:r>
            <a:r>
              <a:rPr sz="2800" b="1" spc="-15" dirty="0">
                <a:latin typeface="+mn-ea"/>
                <a:cs typeface="ＭＳ Ｐゴシック"/>
              </a:rPr>
              <a:t>。</a:t>
            </a:r>
            <a:endParaRPr sz="2800" dirty="0">
              <a:latin typeface="+mn-ea"/>
              <a:cs typeface="ＭＳ Ｐゴシック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DA370CD-9C8A-4CAB-80A7-921F5998EB25}"/>
              </a:ext>
            </a:extLst>
          </p:cNvPr>
          <p:cNvSpPr txBox="1"/>
          <p:nvPr/>
        </p:nvSpPr>
        <p:spPr>
          <a:xfrm>
            <a:off x="914400" y="990600"/>
            <a:ext cx="7315200" cy="2362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kumimoji="1" lang="zh-TW" altLang="en-US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abic Typesetting" panose="020B0604020202020204" pitchFamily="66" charset="-78"/>
              </a:rPr>
              <a:t>第</a:t>
            </a:r>
            <a:r>
              <a:rPr kumimoji="1" lang="en-US" altLang="zh-TW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abic Typesetting" panose="020B0604020202020204" pitchFamily="66" charset="-78"/>
              </a:rPr>
              <a:t>59</a:t>
            </a:r>
            <a:r>
              <a:rPr kumimoji="1" lang="zh-TW" altLang="en-US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abic Typesetting" panose="020B0604020202020204" pitchFamily="66" charset="-78"/>
              </a:rPr>
              <a:t>回日本人工臓器学会</a:t>
            </a:r>
          </a:p>
          <a:p>
            <a:pPr algn="ctr">
              <a:lnSpc>
                <a:spcPct val="150000"/>
              </a:lnSpc>
            </a:pPr>
            <a:r>
              <a:rPr kumimoji="1" lang="zh-TW" altLang="en-US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abic Typesetting" panose="020B0604020202020204" pitchFamily="66" charset="-78"/>
              </a:rPr>
              <a:t>利益相反（</a:t>
            </a:r>
            <a:r>
              <a:rPr kumimoji="1" lang="en-US" altLang="ja-JP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abic Typesetting" panose="020B0604020202020204" pitchFamily="66" charset="-78"/>
              </a:rPr>
              <a:t>COI</a:t>
            </a:r>
            <a:r>
              <a:rPr kumimoji="1" lang="zh-TW" altLang="en-US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abic Typesetting" panose="020B0604020202020204" pitchFamily="66" charset="-78"/>
              </a:rPr>
              <a:t>）開示</a:t>
            </a:r>
          </a:p>
          <a:p>
            <a:pPr algn="ctr">
              <a:lnSpc>
                <a:spcPct val="150000"/>
              </a:lnSpc>
            </a:pPr>
            <a:r>
              <a:rPr kumimoji="1" lang="zh-TW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abic Typesetting" panose="020B0604020202020204" pitchFamily="66" charset="-78"/>
              </a:rPr>
              <a:t>筆頭発表者名：	○○	○○</a:t>
            </a:r>
            <a:endParaRPr kumimoji="1" lang="ja-JP" altLang="en-US" sz="2800" b="1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rabic Typesetting" panose="020B0604020202020204" pitchFamily="66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27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ＭＳ Ｐゴシック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本多 容子</cp:lastModifiedBy>
  <cp:revision>2</cp:revision>
  <dcterms:created xsi:type="dcterms:W3CDTF">2021-10-16T10:23:29Z</dcterms:created>
  <dcterms:modified xsi:type="dcterms:W3CDTF">2021-10-16T01:29:39Z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2019-01-17T00:00:00Z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2021-10-16T00:00:00Z</vt:filetime>
  </property>
</Properties>
</file>