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4" y="7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559" y="185928"/>
            <a:ext cx="8564880" cy="46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677" y="2311400"/>
            <a:ext cx="8208644" cy="401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1AE83C-5FA4-42C4-A5D4-52F09A35F31E}"/>
              </a:ext>
            </a:extLst>
          </p:cNvPr>
          <p:cNvSpPr txBox="1"/>
          <p:nvPr/>
        </p:nvSpPr>
        <p:spPr>
          <a:xfrm>
            <a:off x="914400" y="914400"/>
            <a:ext cx="73152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第</a:t>
            </a:r>
            <a:r>
              <a:rPr kumimoji="1" lang="en-US" altLang="zh-TW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59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回日本人工臓器学会</a:t>
            </a:r>
          </a:p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利益相反（</a:t>
            </a:r>
            <a:r>
              <a:rPr kumimoji="1"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COI</a:t>
            </a:r>
            <a:r>
              <a:rPr kumimoji="1" lang="zh-TW" altLang="en-US" sz="3200" b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）開示</a:t>
            </a:r>
            <a:endParaRPr kumimoji="1" lang="zh-TW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筆頭発表者名：	○○	○○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AB1507-9B11-42FA-B056-B5825432CFE0}"/>
              </a:ext>
            </a:extLst>
          </p:cNvPr>
          <p:cNvSpPr txBox="1"/>
          <p:nvPr/>
        </p:nvSpPr>
        <p:spPr>
          <a:xfrm>
            <a:off x="895165" y="3657600"/>
            <a:ext cx="7315200" cy="2362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○○○○○からの</a:t>
            </a:r>
            <a:endParaRPr lang="en-US" altLang="ja-JP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研究資金の提供を受けました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1AE83C-5FA4-42C4-A5D4-52F09A35F31E}"/>
              </a:ext>
            </a:extLst>
          </p:cNvPr>
          <p:cNvSpPr txBox="1"/>
          <p:nvPr/>
        </p:nvSpPr>
        <p:spPr>
          <a:xfrm>
            <a:off x="914400" y="914400"/>
            <a:ext cx="73152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第</a:t>
            </a:r>
            <a:r>
              <a:rPr kumimoji="1" lang="en-US" altLang="zh-TW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59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回日本人工臓器学会</a:t>
            </a:r>
          </a:p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利益相反（</a:t>
            </a:r>
            <a:r>
              <a:rPr kumimoji="1"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COI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）開示</a:t>
            </a:r>
          </a:p>
          <a:p>
            <a:pPr algn="ctr">
              <a:lnSpc>
                <a:spcPct val="150000"/>
              </a:lnSpc>
            </a:pPr>
            <a:r>
              <a:rPr kumimoji="1" lang="zh-TW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筆頭発表者名：	○○	○○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AB1507-9B11-42FA-B056-B5825432CFE0}"/>
              </a:ext>
            </a:extLst>
          </p:cNvPr>
          <p:cNvSpPr txBox="1"/>
          <p:nvPr/>
        </p:nvSpPr>
        <p:spPr>
          <a:xfrm>
            <a:off x="895165" y="3657600"/>
            <a:ext cx="7315200" cy="2362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○○○○○から</a:t>
            </a:r>
            <a:endParaRPr lang="en-US" altLang="ja-JP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講演料の提供を受けました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62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1AE83C-5FA4-42C4-A5D4-52F09A35F31E}"/>
              </a:ext>
            </a:extLst>
          </p:cNvPr>
          <p:cNvSpPr txBox="1"/>
          <p:nvPr/>
        </p:nvSpPr>
        <p:spPr>
          <a:xfrm>
            <a:off x="914400" y="914400"/>
            <a:ext cx="73152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第</a:t>
            </a:r>
            <a:r>
              <a:rPr kumimoji="1" lang="en-US" altLang="zh-TW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59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回日本人工臓器学会</a:t>
            </a:r>
          </a:p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利益相反（</a:t>
            </a:r>
            <a:r>
              <a:rPr kumimoji="1"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COI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）開示</a:t>
            </a:r>
          </a:p>
          <a:p>
            <a:pPr algn="ctr">
              <a:lnSpc>
                <a:spcPct val="150000"/>
              </a:lnSpc>
            </a:pPr>
            <a:r>
              <a:rPr kumimoji="1" lang="zh-TW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筆頭発表者名：	○○	○○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AB1507-9B11-42FA-B056-B5825432CFE0}"/>
              </a:ext>
            </a:extLst>
          </p:cNvPr>
          <p:cNvSpPr txBox="1"/>
          <p:nvPr/>
        </p:nvSpPr>
        <p:spPr>
          <a:xfrm>
            <a:off x="895165" y="3657600"/>
            <a:ext cx="7315200" cy="2362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○○○○○のアドバイザー、</a:t>
            </a:r>
            <a:endParaRPr lang="en-US" altLang="ja-JP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研究資金の提供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672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1AE83C-5FA4-42C4-A5D4-52F09A35F31E}"/>
              </a:ext>
            </a:extLst>
          </p:cNvPr>
          <p:cNvSpPr txBox="1"/>
          <p:nvPr/>
        </p:nvSpPr>
        <p:spPr>
          <a:xfrm>
            <a:off x="914400" y="228600"/>
            <a:ext cx="73152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第</a:t>
            </a:r>
            <a:r>
              <a:rPr kumimoji="1" lang="en-US" altLang="zh-TW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59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回日本人工臓器学会</a:t>
            </a:r>
          </a:p>
          <a:p>
            <a:pPr algn="ctr"/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利益相反（</a:t>
            </a:r>
            <a:r>
              <a:rPr kumimoji="1"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COI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）開示</a:t>
            </a:r>
          </a:p>
          <a:p>
            <a:pPr algn="ctr"/>
            <a:r>
              <a:rPr kumimoji="1" lang="zh-TW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筆頭発表者名：	○○	○○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568C60CC-1152-42F7-B3A0-DB7D80176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77961"/>
              </p:ext>
            </p:extLst>
          </p:nvPr>
        </p:nvGraphicFramePr>
        <p:xfrm>
          <a:off x="914400" y="2057400"/>
          <a:ext cx="7268816" cy="4615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190914742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6146090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41476549"/>
                    </a:ext>
                  </a:extLst>
                </a:gridCol>
                <a:gridCol w="1782416">
                  <a:extLst>
                    <a:ext uri="{9D8B030D-6E8A-4147-A177-3AD203B41FA5}">
                      <a16:colId xmlns:a16="http://schemas.microsoft.com/office/drawing/2014/main" val="640735192"/>
                    </a:ext>
                  </a:extLst>
                </a:gridCol>
              </a:tblGrid>
              <a:tr h="470307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該当の状況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該当の有る企業名等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97504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役員・顧問職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3689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/</a:t>
                      </a:r>
                    </a:p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37763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特許使用料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33734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講演料など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97395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原稿料など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05413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研究費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○○薬品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6044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寄附金（奨学寄附金等）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200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73903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寄附講座等所属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200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万円を超える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○○製薬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166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9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192</Words>
  <Application>Microsoft Office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ＭＳ Ｐゴシック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本多 容子</cp:lastModifiedBy>
  <cp:revision>3</cp:revision>
  <dcterms:created xsi:type="dcterms:W3CDTF">2021-10-16T10:23:29Z</dcterms:created>
  <dcterms:modified xsi:type="dcterms:W3CDTF">2021-10-16T01:37:11Z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2019-01-17T00:00:00Z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2021-10-16T00:00:00Z</vt:filetime>
  </property>
</Properties>
</file>